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EF4EA9-C19C-4CD7-A641-3C972A70FB52}" v="24" dt="2026-05-10T15:31:33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2124" y="-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Bentley" userId="f2d3e7ce-b33c-4511-9960-ed57f61c0930" providerId="ADAL" clId="{61BA9624-795E-498F-BFB6-1E15DAA6323E}"/>
    <pc:docChg chg="undo custSel modSld">
      <pc:chgData name="L Bentley" userId="f2d3e7ce-b33c-4511-9960-ed57f61c0930" providerId="ADAL" clId="{61BA9624-795E-498F-BFB6-1E15DAA6323E}" dt="2026-05-10T15:32:37.858" v="2492" actId="403"/>
      <pc:docMkLst>
        <pc:docMk/>
      </pc:docMkLst>
      <pc:sldChg chg="addSp delSp modSp mod">
        <pc:chgData name="L Bentley" userId="f2d3e7ce-b33c-4511-9960-ed57f61c0930" providerId="ADAL" clId="{61BA9624-795E-498F-BFB6-1E15DAA6323E}" dt="2026-05-10T15:32:37.858" v="2492" actId="403"/>
        <pc:sldMkLst>
          <pc:docMk/>
          <pc:sldMk cId="3139485857" sldId="256"/>
        </pc:sldMkLst>
        <pc:spChg chg="mod">
          <ac:chgData name="L Bentley" userId="f2d3e7ce-b33c-4511-9960-ed57f61c0930" providerId="ADAL" clId="{61BA9624-795E-498F-BFB6-1E15DAA6323E}" dt="2026-05-10T15:16:44.318" v="902" actId="20577"/>
          <ac:spMkLst>
            <pc:docMk/>
            <pc:sldMk cId="3139485857" sldId="256"/>
            <ac:spMk id="9" creationId="{F07BF895-34F8-DF3F-74AA-2939931130B1}"/>
          </ac:spMkLst>
        </pc:spChg>
        <pc:graphicFrameChg chg="modGraphic">
          <ac:chgData name="L Bentley" userId="f2d3e7ce-b33c-4511-9960-ed57f61c0930" providerId="ADAL" clId="{61BA9624-795E-498F-BFB6-1E15DAA6323E}" dt="2026-05-10T15:32:37.858" v="2492" actId="403"/>
          <ac:graphicFrameMkLst>
            <pc:docMk/>
            <pc:sldMk cId="3139485857" sldId="256"/>
            <ac:graphicFrameMk id="12" creationId="{EDA0C491-2082-98B8-481D-48511AC877A8}"/>
          </ac:graphicFrameMkLst>
        </pc:graphicFrameChg>
        <pc:picChg chg="add del mod">
          <ac:chgData name="L Bentley" userId="f2d3e7ce-b33c-4511-9960-ed57f61c0930" providerId="ADAL" clId="{61BA9624-795E-498F-BFB6-1E15DAA6323E}" dt="2026-05-10T15:23:58.871" v="1389" actId="478"/>
          <ac:picMkLst>
            <pc:docMk/>
            <pc:sldMk cId="3139485857" sldId="256"/>
            <ac:picMk id="14" creationId="{8162BB1C-C10E-A4E5-677D-8E93674E4A9D}"/>
          </ac:picMkLst>
        </pc:picChg>
        <pc:picChg chg="add del mod">
          <ac:chgData name="L Bentley" userId="f2d3e7ce-b33c-4511-9960-ed57f61c0930" providerId="ADAL" clId="{61BA9624-795E-498F-BFB6-1E15DAA6323E}" dt="2026-05-10T15:16:24.194" v="865" actId="478"/>
          <ac:picMkLst>
            <pc:docMk/>
            <pc:sldMk cId="3139485857" sldId="256"/>
            <ac:picMk id="2056" creationId="{4AED97E5-6F94-ECD5-BDB4-99FC7D6E0CFC}"/>
          </ac:picMkLst>
        </pc:picChg>
        <pc:picChg chg="add del mod">
          <ac:chgData name="L Bentley" userId="f2d3e7ce-b33c-4511-9960-ed57f61c0930" providerId="ADAL" clId="{61BA9624-795E-498F-BFB6-1E15DAA6323E}" dt="2026-05-10T15:20:01.811" v="907" actId="478"/>
          <ac:picMkLst>
            <pc:docMk/>
            <pc:sldMk cId="3139485857" sldId="256"/>
            <ac:picMk id="2058" creationId="{027F78BD-77B9-18F9-B39D-0E4A833B3517}"/>
          </ac:picMkLst>
        </pc:picChg>
        <pc:picChg chg="add del mod">
          <ac:chgData name="L Bentley" userId="f2d3e7ce-b33c-4511-9960-ed57f61c0930" providerId="ADAL" clId="{61BA9624-795E-498F-BFB6-1E15DAA6323E}" dt="2026-05-10T15:31:33.585" v="2481" actId="478"/>
          <ac:picMkLst>
            <pc:docMk/>
            <pc:sldMk cId="3139485857" sldId="256"/>
            <ac:picMk id="2060" creationId="{CC0DFB11-26E6-15A2-0AA6-2C39AD6B345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5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5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2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83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2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93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98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2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16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7406A-07D2-4A38-8828-4F3A231B6E23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7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76149B7-FEC9-9BD4-EFAC-43A64D0B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F58A866-E00D-C5FE-0C35-A9E6B8B6A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65EA3EFB-6DCB-AA05-23AA-70FCD0934D35}"/>
              </a:ext>
            </a:extLst>
          </p:cNvPr>
          <p:cNvSpPr/>
          <p:nvPr/>
        </p:nvSpPr>
        <p:spPr>
          <a:xfrm>
            <a:off x="5421855" y="290116"/>
            <a:ext cx="1123315" cy="899795"/>
          </a:xfrm>
          <a:custGeom>
            <a:avLst/>
            <a:gdLst/>
            <a:ahLst/>
            <a:cxnLst/>
            <a:rect l="l" t="t" r="r" b="b"/>
            <a:pathLst>
              <a:path w="4240873" h="3395969">
                <a:moveTo>
                  <a:pt x="0" y="0"/>
                </a:moveTo>
                <a:lnTo>
                  <a:pt x="4240874" y="0"/>
                </a:lnTo>
                <a:lnTo>
                  <a:pt x="4240874" y="3395970"/>
                </a:lnTo>
                <a:lnTo>
                  <a:pt x="0" y="33959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7BF895-34F8-DF3F-74AA-293993113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46" y="68720"/>
            <a:ext cx="281166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OBHS Core Questions: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Subject: Food preparation and Nutrition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Year 7 both cycles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6EA0FD-5086-52AE-FE03-0BC0F8287136}"/>
              </a:ext>
            </a:extLst>
          </p:cNvPr>
          <p:cNvSpPr txBox="1"/>
          <p:nvPr/>
        </p:nvSpPr>
        <p:spPr>
          <a:xfrm>
            <a:off x="157846" y="834000"/>
            <a:ext cx="50728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 these questions to build a strong foundation of knowledge for this half-term. Ask family or friends to test you regularly, or practise on your own using the ‘Look, Say, Cover, Write’ method</a:t>
            </a:r>
            <a:endParaRPr lang="en-GB" sz="9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A0C491-2082-98B8-481D-48511AC87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42525"/>
              </p:ext>
            </p:extLst>
          </p:nvPr>
        </p:nvGraphicFramePr>
        <p:xfrm>
          <a:off x="157846" y="1399627"/>
          <a:ext cx="6537422" cy="7872202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3733908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364568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3085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 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are the 4C’s in the kitchen when referring to food safety?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Cleaning, cooking, cooling, cross contamination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4131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must you do before cooking and after touching raw meat?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Wash your hands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6831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960120" algn="l"/>
                        </a:tabLst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4 senses do you use when testing food?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Taste, touch, smell, appearance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08270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foods are the two biggest sections of the Eatwell guide.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Green – Fruits and vegetables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Yellow – Starchy carbohydrates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52607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How many portions of fruits and vegetables should you eat each day?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16466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6.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is the function of fibre in the diet?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Healthy digestion, healthy gut, prevents constipation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2532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7.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Name a fruit or vegetable that has high vitamin C?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Oranges and lemons (citrus fruit)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549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8.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At what temperature kills bacteria?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75 degrees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63346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9.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Describe enzymic browning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When oxidisation occurs turning fruits and veg brown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2574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10.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Wheat is the main food crop grown in the UK, true or false?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True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09920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Animal ear tags are used as part of the passport scheme which records details about the animal’s birth and helps trace the livestock through the food chain, true or false. 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True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8712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does the tractor logo mean?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Red tractor – quality assurance logo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82991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of the following factors could influence food choice?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Cultural or religious practices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Cost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Best tasting foods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Foods in season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 of the above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2298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of the following is an example of a UK seasonal food?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Strawberries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Chicken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Bananas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All of the above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Strawberries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124627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15.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Which TWO of the following could be described as ‘social concerns’ affecting food choice?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Fair trading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Animal welfare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Best tasting foods</a:t>
                      </a:r>
                    </a:p>
                    <a:p>
                      <a:pPr marL="171450" indent="-1714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Foods in season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Fair trading and Animal welfare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734488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16.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Select a or b</a:t>
                      </a:r>
                    </a:p>
                    <a:p>
                      <a:pPr marL="2286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AutoNum type="alphaLcParenR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Artificial intelligence carefully monitors plant behaviour and makes adjustments to the climate automatically.</a:t>
                      </a:r>
                    </a:p>
                    <a:p>
                      <a:pPr marL="2286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AutoNum type="alphaLcParenR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Artificial intelligence cannot be used to grow plants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Artificial intelligence carefully monitors plant behaviour and makes adjustments to the climate automatically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0631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17.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What is the purpose of gluten in bread?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Gluten in bread helps create a stretchy texture within the bread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26447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18.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Why is yeast used in bread making?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Yeast is used to help bread rise as it produces the gas C02 which put air into the dough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094284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19.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List the 4 types of raising agents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Mechanical, chemical, biological, physical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85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98472D76B1464EA17EE85A2A6F710F" ma:contentTypeVersion="17" ma:contentTypeDescription="Create a new document." ma:contentTypeScope="" ma:versionID="ac229dfd9292c26600e8d5ce4d572e12">
  <xsd:schema xmlns:xsd="http://www.w3.org/2001/XMLSchema" xmlns:xs="http://www.w3.org/2001/XMLSchema" xmlns:p="http://schemas.microsoft.com/office/2006/metadata/properties" xmlns:ns2="fb9ac88b-5def-4f6d-a059-a9d6f01661cf" xmlns:ns3="da0083d9-74f1-4018-aa03-33b08f947320" targetNamespace="http://schemas.microsoft.com/office/2006/metadata/properties" ma:root="true" ma:fieldsID="9cd12c01e472e2130063ca59bb4c0dfd" ns2:_="" ns3:_="">
    <xsd:import namespace="fb9ac88b-5def-4f6d-a059-a9d6f01661cf"/>
    <xsd:import namespace="da0083d9-74f1-4018-aa03-33b08f94732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9ac88b-5def-4f6d-a059-a9d6f01661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8890636-bdad-4d3b-9d56-349819d00c4f}" ma:internalName="TaxCatchAll" ma:showField="CatchAllData" ma:web="fb9ac88b-5def-4f6d-a059-a9d6f01661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083d9-74f1-4018-aa03-33b08f9473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b44b0f-3cc1-4479-a0d9-573b4196a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0083d9-74f1-4018-aa03-33b08f947320">
      <Terms xmlns="http://schemas.microsoft.com/office/infopath/2007/PartnerControls"/>
    </lcf76f155ced4ddcb4097134ff3c332f>
    <TaxCatchAll xmlns="fb9ac88b-5def-4f6d-a059-a9d6f01661cf" xsi:nil="true"/>
  </documentManagement>
</p:properties>
</file>

<file path=customXml/itemProps1.xml><?xml version="1.0" encoding="utf-8"?>
<ds:datastoreItem xmlns:ds="http://schemas.openxmlformats.org/officeDocument/2006/customXml" ds:itemID="{E3725AE4-2708-4757-9096-534A01BA1DEA}"/>
</file>

<file path=customXml/itemProps2.xml><?xml version="1.0" encoding="utf-8"?>
<ds:datastoreItem xmlns:ds="http://schemas.openxmlformats.org/officeDocument/2006/customXml" ds:itemID="{E0979B79-76D1-4155-873B-769D85800E0A}"/>
</file>

<file path=customXml/itemProps3.xml><?xml version="1.0" encoding="utf-8"?>
<ds:datastoreItem xmlns:ds="http://schemas.openxmlformats.org/officeDocument/2006/customXml" ds:itemID="{C25EE047-1914-4798-A1F9-D3587F4AEF3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490</Words>
  <Application>Microsoft Office PowerPoint</Application>
  <PresentationFormat>A4 Paper (210x297 mm)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Sapientia Education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Bentley</dc:creator>
  <cp:lastModifiedBy>L Bentley</cp:lastModifiedBy>
  <cp:revision>1</cp:revision>
  <dcterms:created xsi:type="dcterms:W3CDTF">2026-05-10T15:03:18Z</dcterms:created>
  <dcterms:modified xsi:type="dcterms:W3CDTF">2026-05-10T15:32:45Z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0x0101006598472D76B1464EA17EE85A2A6F710F</vt:lpwstr>
  </property>
</Properties>
</file>