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970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6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007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8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313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087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70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67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060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5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19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18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2467" y="992399"/>
            <a:ext cx="2083219" cy="114960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1391" y="5079385"/>
            <a:ext cx="1884482" cy="87722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4974" y="734689"/>
            <a:ext cx="1782199" cy="1782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941" y="-14871"/>
            <a:ext cx="11809927" cy="655358"/>
          </a:xfrm>
        </p:spPr>
        <p:txBody>
          <a:bodyPr>
            <a:norm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Year 9 History Homework Spring Term Challenge </a:t>
            </a:r>
            <a:br>
              <a:rPr lang="en-GB" sz="2000" dirty="0" smtClean="0">
                <a:latin typeface="Comic Sans MS" panose="030F0702030302020204" pitchFamily="66" charset="0"/>
              </a:rPr>
            </a:br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941" y="4289785"/>
            <a:ext cx="1179546" cy="11795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89" y="2339885"/>
            <a:ext cx="1179546" cy="1179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89" y="479458"/>
            <a:ext cx="1214827" cy="121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24305"/>
              </p:ext>
            </p:extLst>
          </p:nvPr>
        </p:nvGraphicFramePr>
        <p:xfrm>
          <a:off x="262880" y="396836"/>
          <a:ext cx="11722047" cy="55392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16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434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434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94348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77148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Create a game to teach about the Suffragettes 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e.g. board game, card game.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Design an attention grabbing webpage about a major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battle of World War One.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‘The actions of the Suffragettes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led to the vote for women.’ Impress me with your response to this.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8388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Write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a ‘Beginner’s guide to being a Suffragette – what to wear, say and do’.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Create a newspaper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front page about Emily Davison.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Produce a </a:t>
                      </a:r>
                      <a:r>
                        <a:rPr lang="en-GB" sz="1400" smtClean="0">
                          <a:latin typeface="Comic Sans MS" panose="030F0702030302020204" pitchFamily="66" charset="0"/>
                        </a:rPr>
                        <a:t>crossword (cryptic?)</a:t>
                      </a:r>
                      <a:r>
                        <a:rPr lang="en-GB" sz="1400" baseline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on the dictators.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388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Design a quiz (10 questions) on the dictators.</a:t>
                      </a: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Produce a </a:t>
                      </a:r>
                      <a:r>
                        <a:rPr lang="en-GB" sz="1400" dirty="0" err="1" smtClean="0">
                          <a:latin typeface="Comic Sans MS" panose="030F0702030302020204" pitchFamily="66" charset="0"/>
                        </a:rPr>
                        <a:t>wordsearch</a:t>
                      </a: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 containing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at least 15 </a:t>
                      </a:r>
                      <a:r>
                        <a:rPr lang="en-GB" sz="1400" baseline="0" smtClean="0">
                          <a:latin typeface="Comic Sans MS" panose="030F0702030302020204" pitchFamily="66" charset="0"/>
                        </a:rPr>
                        <a:t>keywords about World 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War One.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Create a starter activity for a lesson about the Suffragettes.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8586" y="479458"/>
            <a:ext cx="1398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Comic Sans MS" panose="030F0702030302020204" pitchFamily="66" charset="0"/>
              </a:rPr>
              <a:t>Each gold activity will take at least 1  hour to complete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3869" y="2339885"/>
            <a:ext cx="1398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Comic Sans MS" panose="030F0702030302020204" pitchFamily="66" charset="0"/>
              </a:rPr>
              <a:t>Each silver activity will take at least 30 minutes to complete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3869" y="4217838"/>
            <a:ext cx="1398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Comic Sans MS" panose="030F0702030302020204" pitchFamily="66" charset="0"/>
              </a:rPr>
              <a:t>Each bronze activity will take at least 20 minutes to complete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4812" y="6086910"/>
            <a:ext cx="1156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smtClean="0">
                <a:latin typeface="Comic Sans MS" panose="030F0702030302020204" pitchFamily="66" charset="0"/>
              </a:rPr>
              <a:t>Will you take on the </a:t>
            </a:r>
            <a:r>
              <a:rPr lang="en-GB" sz="1400" i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Gold</a:t>
            </a:r>
            <a:r>
              <a:rPr lang="en-GB" sz="1400" i="1" dirty="0" smtClean="0">
                <a:latin typeface="Comic Sans MS" panose="030F0702030302020204" pitchFamily="66" charset="0"/>
              </a:rPr>
              <a:t>, </a:t>
            </a:r>
            <a:r>
              <a:rPr lang="en-GB" sz="1400" i="1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Silver</a:t>
            </a:r>
            <a:r>
              <a:rPr lang="en-GB" sz="1400" i="1" dirty="0" smtClean="0">
                <a:latin typeface="Comic Sans MS" panose="030F0702030302020204" pitchFamily="66" charset="0"/>
              </a:rPr>
              <a:t> or </a:t>
            </a:r>
            <a:r>
              <a:rPr lang="en-GB" sz="1400" i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Bronze</a:t>
            </a:r>
            <a:r>
              <a:rPr lang="en-GB" sz="1400" i="1" dirty="0" smtClean="0">
                <a:latin typeface="Comic Sans MS" panose="030F0702030302020204" pitchFamily="66" charset="0"/>
              </a:rPr>
              <a:t> challenge?  Don’t forget to hand work in to your teacher for OBHS Habits cards and positive points.  The very best will get points towards the OBHS Award on Go 4 Schools.</a:t>
            </a:r>
            <a:endParaRPr lang="en-GB" sz="1400" i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29754" y="1145400"/>
            <a:ext cx="1009058" cy="96077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39913" y="4510022"/>
            <a:ext cx="1786588" cy="100797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6403" y="2881869"/>
            <a:ext cx="2716386" cy="11589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44243" y="4510022"/>
            <a:ext cx="989189" cy="14004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66346" y="2650747"/>
            <a:ext cx="1362916" cy="138257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43523" y="4544900"/>
            <a:ext cx="1259613" cy="133066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274651" y="2628113"/>
            <a:ext cx="928823" cy="1412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043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207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Year 9 History Homework Spring Term Challenge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8 History Homework Challenge  Spring Term</dc:title>
  <dc:creator>Philippa Dawson</dc:creator>
  <cp:lastModifiedBy>Philippa Dawson</cp:lastModifiedBy>
  <cp:revision>25</cp:revision>
  <dcterms:created xsi:type="dcterms:W3CDTF">2018-12-14T15:01:10Z</dcterms:created>
  <dcterms:modified xsi:type="dcterms:W3CDTF">2018-12-17T16:08:27Z</dcterms:modified>
</cp:coreProperties>
</file>