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5CE48-6F31-4ACC-8053-C5B2CF3A650F}" type="datetimeFigureOut">
              <a:rPr lang="en-GB" smtClean="0"/>
              <a:t>17/12/2018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FFF25-04BD-43DD-A1AB-A638654AE3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6970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5CE48-6F31-4ACC-8053-C5B2CF3A650F}" type="datetimeFigureOut">
              <a:rPr lang="en-GB" smtClean="0"/>
              <a:t>17/12/2018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FFF25-04BD-43DD-A1AB-A638654AE3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4166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5CE48-6F31-4ACC-8053-C5B2CF3A650F}" type="datetimeFigureOut">
              <a:rPr lang="en-GB" smtClean="0"/>
              <a:t>17/12/2018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FFF25-04BD-43DD-A1AB-A638654AE3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3007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5CE48-6F31-4ACC-8053-C5B2CF3A650F}" type="datetimeFigureOut">
              <a:rPr lang="en-GB" smtClean="0"/>
              <a:t>17/12/2018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FFF25-04BD-43DD-A1AB-A638654AE3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788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5CE48-6F31-4ACC-8053-C5B2CF3A650F}" type="datetimeFigureOut">
              <a:rPr lang="en-GB" smtClean="0"/>
              <a:t>17/12/2018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FFF25-04BD-43DD-A1AB-A638654AE3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93134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5CE48-6F31-4ACC-8053-C5B2CF3A650F}" type="datetimeFigureOut">
              <a:rPr lang="en-GB" smtClean="0"/>
              <a:t>17/12/2018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FFF25-04BD-43DD-A1AB-A638654AE3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9087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5CE48-6F31-4ACC-8053-C5B2CF3A650F}" type="datetimeFigureOut">
              <a:rPr lang="en-GB" smtClean="0"/>
              <a:t>17/12/2018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FFF25-04BD-43DD-A1AB-A638654AE3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0707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5CE48-6F31-4ACC-8053-C5B2CF3A650F}" type="datetimeFigureOut">
              <a:rPr lang="en-GB" smtClean="0"/>
              <a:t>17/12/2018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FFF25-04BD-43DD-A1AB-A638654AE3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8670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5CE48-6F31-4ACC-8053-C5B2CF3A650F}" type="datetimeFigureOut">
              <a:rPr lang="en-GB" smtClean="0"/>
              <a:t>17/12/2018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FFF25-04BD-43DD-A1AB-A638654AE3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8060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5CE48-6F31-4ACC-8053-C5B2CF3A650F}" type="datetimeFigureOut">
              <a:rPr lang="en-GB" smtClean="0"/>
              <a:t>17/12/2018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FFF25-04BD-43DD-A1AB-A638654AE3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2255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5CE48-6F31-4ACC-8053-C5B2CF3A650F}" type="datetimeFigureOut">
              <a:rPr lang="en-GB" smtClean="0"/>
              <a:t>17/12/2018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FFF25-04BD-43DD-A1AB-A638654AE3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0199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75CE48-6F31-4ACC-8053-C5B2CF3A650F}" type="datetimeFigureOut">
              <a:rPr lang="en-GB" smtClean="0"/>
              <a:t>17/12/2018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AFFF25-04BD-43DD-A1AB-A638654AE3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0183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22467" y="992399"/>
            <a:ext cx="2083219" cy="1149602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1391" y="5079385"/>
            <a:ext cx="1884482" cy="87722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44974" y="734689"/>
            <a:ext cx="1782199" cy="1782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8941" y="-14871"/>
            <a:ext cx="11809927" cy="655358"/>
          </a:xfrm>
        </p:spPr>
        <p:txBody>
          <a:bodyPr>
            <a:normAutofit/>
          </a:bodyPr>
          <a:lstStyle/>
          <a:p>
            <a:r>
              <a:rPr lang="en-GB" sz="2000" dirty="0" smtClean="0">
                <a:latin typeface="Comic Sans MS" panose="030F0702030302020204" pitchFamily="66" charset="0"/>
              </a:rPr>
              <a:t>Year 9 History Homework Spring Term Challenge </a:t>
            </a:r>
            <a:br>
              <a:rPr lang="en-GB" sz="2000" dirty="0" smtClean="0">
                <a:latin typeface="Comic Sans MS" panose="030F0702030302020204" pitchFamily="66" charset="0"/>
              </a:rPr>
            </a:br>
            <a:endParaRPr lang="en-GB" sz="20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8941" y="4289785"/>
            <a:ext cx="1179546" cy="117954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989" y="2339885"/>
            <a:ext cx="1179546" cy="11795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989" y="479458"/>
            <a:ext cx="1214827" cy="12148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024305"/>
              </p:ext>
            </p:extLst>
          </p:nvPr>
        </p:nvGraphicFramePr>
        <p:xfrm>
          <a:off x="262880" y="396836"/>
          <a:ext cx="11722047" cy="553925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9160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94348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94348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943481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177148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Create a game to teach about the Suffragettes </a:t>
                      </a:r>
                      <a:r>
                        <a:rPr lang="en-GB" sz="1400" baseline="0" dirty="0" smtClean="0">
                          <a:latin typeface="Comic Sans MS" panose="030F0702030302020204" pitchFamily="66" charset="0"/>
                        </a:rPr>
                        <a:t>e.g. board game, card game.</a:t>
                      </a:r>
                      <a:endParaRPr lang="en-GB" sz="14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Design an attention grabbing webpage about a major</a:t>
                      </a:r>
                      <a:r>
                        <a:rPr lang="en-GB" sz="1400" baseline="0" dirty="0" smtClean="0">
                          <a:latin typeface="Comic Sans MS" panose="030F0702030302020204" pitchFamily="66" charset="0"/>
                        </a:rPr>
                        <a:t> battle of World War One.</a:t>
                      </a:r>
                      <a:endParaRPr lang="en-GB" sz="14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‘The actions of the Suffragettes</a:t>
                      </a:r>
                      <a:r>
                        <a:rPr lang="en-GB" sz="1400" baseline="0" dirty="0" smtClean="0">
                          <a:latin typeface="Comic Sans MS" panose="030F0702030302020204" pitchFamily="66" charset="0"/>
                        </a:rPr>
                        <a:t> led to the vote for women.’ Impress me with your response to this.</a:t>
                      </a:r>
                      <a:endParaRPr lang="en-GB" sz="14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883883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Write</a:t>
                      </a:r>
                      <a:r>
                        <a:rPr lang="en-GB" sz="1400" baseline="0" dirty="0" smtClean="0">
                          <a:latin typeface="Comic Sans MS" panose="030F0702030302020204" pitchFamily="66" charset="0"/>
                        </a:rPr>
                        <a:t> a ‘Beginner’s guide to being a Suffragette – what to wear, say and do’.</a:t>
                      </a:r>
                      <a:endParaRPr lang="en-GB" sz="1400" dirty="0" smtClean="0">
                        <a:latin typeface="Comic Sans MS" panose="030F0702030302020204" pitchFamily="66" charset="0"/>
                      </a:endParaRPr>
                    </a:p>
                    <a:p>
                      <a:endParaRPr lang="en-GB" sz="1400" dirty="0" smtClean="0">
                        <a:latin typeface="Comic Sans MS" panose="030F0702030302020204" pitchFamily="66" charset="0"/>
                      </a:endParaRPr>
                    </a:p>
                    <a:p>
                      <a:endParaRPr lang="en-GB" sz="14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Create a newspaper</a:t>
                      </a:r>
                      <a:r>
                        <a:rPr lang="en-GB" sz="1400" baseline="0" dirty="0" smtClean="0">
                          <a:latin typeface="Comic Sans MS" panose="030F0702030302020204" pitchFamily="66" charset="0"/>
                        </a:rPr>
                        <a:t> front page about Emily Davison.</a:t>
                      </a:r>
                      <a:endParaRPr lang="en-GB" sz="14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Produce a </a:t>
                      </a:r>
                      <a:r>
                        <a:rPr lang="en-GB" sz="1400" smtClean="0">
                          <a:latin typeface="Comic Sans MS" panose="030F0702030302020204" pitchFamily="66" charset="0"/>
                        </a:rPr>
                        <a:t>crossword (cryptic?)</a:t>
                      </a:r>
                      <a:r>
                        <a:rPr lang="en-GB" sz="1400" baseline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en-GB" sz="1400" baseline="0" dirty="0" smtClean="0">
                          <a:latin typeface="Comic Sans MS" panose="030F0702030302020204" pitchFamily="66" charset="0"/>
                        </a:rPr>
                        <a:t>on the dictators.</a:t>
                      </a:r>
                      <a:endParaRPr lang="en-GB" sz="14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883883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Design a quiz (10 questions) on the dictators.</a:t>
                      </a:r>
                    </a:p>
                    <a:p>
                      <a:endParaRPr lang="en-GB" sz="1400" dirty="0" smtClean="0">
                        <a:latin typeface="Comic Sans MS" panose="030F0702030302020204" pitchFamily="66" charset="0"/>
                      </a:endParaRPr>
                    </a:p>
                    <a:p>
                      <a:endParaRPr lang="en-GB" sz="1400" dirty="0" smtClean="0">
                        <a:latin typeface="Comic Sans MS" panose="030F0702030302020204" pitchFamily="66" charset="0"/>
                      </a:endParaRPr>
                    </a:p>
                    <a:p>
                      <a:endParaRPr lang="en-GB" sz="1400" dirty="0" smtClean="0">
                        <a:latin typeface="Comic Sans MS" panose="030F0702030302020204" pitchFamily="66" charset="0"/>
                      </a:endParaRPr>
                    </a:p>
                    <a:p>
                      <a:endParaRPr lang="en-GB" sz="1400" dirty="0" smtClean="0">
                        <a:latin typeface="Comic Sans MS" panose="030F0702030302020204" pitchFamily="66" charset="0"/>
                      </a:endParaRPr>
                    </a:p>
                    <a:p>
                      <a:endParaRPr lang="en-GB" sz="14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Produce a </a:t>
                      </a:r>
                      <a:r>
                        <a:rPr lang="en-GB" sz="1400" dirty="0" err="1" smtClean="0">
                          <a:latin typeface="Comic Sans MS" panose="030F0702030302020204" pitchFamily="66" charset="0"/>
                        </a:rPr>
                        <a:t>wordsearch</a:t>
                      </a:r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 containing</a:t>
                      </a:r>
                      <a:r>
                        <a:rPr lang="en-GB" sz="1400" baseline="0" dirty="0" smtClean="0">
                          <a:latin typeface="Comic Sans MS" panose="030F0702030302020204" pitchFamily="66" charset="0"/>
                        </a:rPr>
                        <a:t> at least 15 </a:t>
                      </a:r>
                      <a:r>
                        <a:rPr lang="en-GB" sz="1400" baseline="0" smtClean="0">
                          <a:latin typeface="Comic Sans MS" panose="030F0702030302020204" pitchFamily="66" charset="0"/>
                        </a:rPr>
                        <a:t>keywords about World </a:t>
                      </a:r>
                      <a:r>
                        <a:rPr lang="en-GB" sz="1400" baseline="0" dirty="0" smtClean="0">
                          <a:latin typeface="Comic Sans MS" panose="030F0702030302020204" pitchFamily="66" charset="0"/>
                        </a:rPr>
                        <a:t>War One.</a:t>
                      </a:r>
                      <a:endParaRPr lang="en-GB" sz="14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Create a starter activity for a lesson about the Suffragettes.</a:t>
                      </a:r>
                    </a:p>
                    <a:p>
                      <a:endParaRPr lang="en-GB" sz="14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528586" y="479458"/>
            <a:ext cx="139877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latin typeface="Comic Sans MS" panose="030F0702030302020204" pitchFamily="66" charset="0"/>
              </a:rPr>
              <a:t>Each gold activity will take at least 1  hour to complete</a:t>
            </a:r>
            <a:endParaRPr lang="en-GB" sz="1600" dirty="0">
              <a:latin typeface="Comic Sans MS" panose="030F0702030302020204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03869" y="2339885"/>
            <a:ext cx="139877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latin typeface="Comic Sans MS" panose="030F0702030302020204" pitchFamily="66" charset="0"/>
              </a:rPr>
              <a:t>Each silver activity will take at least 30 minutes to complete</a:t>
            </a:r>
            <a:endParaRPr lang="en-GB" sz="1600" dirty="0">
              <a:latin typeface="Comic Sans MS" panose="030F0702030302020204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03869" y="4217838"/>
            <a:ext cx="139877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latin typeface="Comic Sans MS" panose="030F0702030302020204" pitchFamily="66" charset="0"/>
              </a:rPr>
              <a:t>Each bronze activity will take at least 20 minutes to complete</a:t>
            </a:r>
            <a:endParaRPr lang="en-GB" sz="1600" dirty="0">
              <a:latin typeface="Comic Sans MS" panose="030F0702030302020204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24812" y="6086910"/>
            <a:ext cx="115606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i="1" dirty="0" smtClean="0">
                <a:latin typeface="Comic Sans MS" panose="030F0702030302020204" pitchFamily="66" charset="0"/>
              </a:rPr>
              <a:t>Will you take on the </a:t>
            </a:r>
            <a:r>
              <a:rPr lang="en-GB" sz="1400" i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Gold</a:t>
            </a:r>
            <a:r>
              <a:rPr lang="en-GB" sz="1400" i="1" dirty="0" smtClean="0">
                <a:latin typeface="Comic Sans MS" panose="030F0702030302020204" pitchFamily="66" charset="0"/>
              </a:rPr>
              <a:t>, </a:t>
            </a:r>
            <a:r>
              <a:rPr lang="en-GB" sz="1400" i="1" dirty="0" smtClean="0">
                <a:solidFill>
                  <a:schemeClr val="bg1">
                    <a:lumMod val="65000"/>
                  </a:schemeClr>
                </a:solidFill>
                <a:latin typeface="Comic Sans MS" panose="030F0702030302020204" pitchFamily="66" charset="0"/>
              </a:rPr>
              <a:t>Silver</a:t>
            </a:r>
            <a:r>
              <a:rPr lang="en-GB" sz="1400" i="1" dirty="0" smtClean="0">
                <a:latin typeface="Comic Sans MS" panose="030F0702030302020204" pitchFamily="66" charset="0"/>
              </a:rPr>
              <a:t> or </a:t>
            </a:r>
            <a:r>
              <a:rPr lang="en-GB" sz="1400" i="1" dirty="0" smtClean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Bronze</a:t>
            </a:r>
            <a:r>
              <a:rPr lang="en-GB" sz="1400" i="1" dirty="0" smtClean="0">
                <a:latin typeface="Comic Sans MS" panose="030F0702030302020204" pitchFamily="66" charset="0"/>
              </a:rPr>
              <a:t> challenge?  Don’t forget to hand work in to your teacher for OBHS Habits cards and positive points.  The very best will get points towards the OBHS Award on Go 4 Schools.</a:t>
            </a:r>
            <a:endParaRPr lang="en-GB" sz="1400" i="1" dirty="0">
              <a:latin typeface="Comic Sans MS" panose="030F0702030302020204" pitchFamily="66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029754" y="1145400"/>
            <a:ext cx="1009058" cy="960778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839913" y="4510022"/>
            <a:ext cx="1786588" cy="1007974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266403" y="2881869"/>
            <a:ext cx="2716386" cy="1158991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544243" y="4510022"/>
            <a:ext cx="989189" cy="140042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9766346" y="2650747"/>
            <a:ext cx="1362916" cy="1382573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9843523" y="4544900"/>
            <a:ext cx="1259613" cy="1330668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274651" y="2628113"/>
            <a:ext cx="928823" cy="1412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80439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</TotalTime>
  <Words>207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Comic Sans MS</vt:lpstr>
      <vt:lpstr>Office Theme</vt:lpstr>
      <vt:lpstr>Year 9 History Homework Spring Term Challenge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8 History Homework Challenge  Spring Term</dc:title>
  <dc:creator>Philippa Dawson</dc:creator>
  <cp:lastModifiedBy>Philippa Dawson</cp:lastModifiedBy>
  <cp:revision>25</cp:revision>
  <dcterms:created xsi:type="dcterms:W3CDTF">2018-12-14T15:01:10Z</dcterms:created>
  <dcterms:modified xsi:type="dcterms:W3CDTF">2018-12-17T16:08:04Z</dcterms:modified>
</cp:coreProperties>
</file>